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74" r:id="rId3"/>
    <p:sldId id="275" r:id="rId4"/>
    <p:sldId id="282" r:id="rId5"/>
    <p:sldId id="269" r:id="rId6"/>
    <p:sldId id="281" r:id="rId7"/>
    <p:sldId id="27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0"/>
  </p:normalViewPr>
  <p:slideViewPr>
    <p:cSldViewPr snapToGrid="0">
      <p:cViewPr>
        <p:scale>
          <a:sx n="113" d="100"/>
          <a:sy n="113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66584-958C-119D-310E-232AF73A0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7B367-B4BA-5311-9DA7-8CC1EF52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7CCDF-006E-F945-A031-5401A1A8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E3C3B-0D13-2E65-69ED-C6A275A7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C07FD-39FB-8A7A-EE02-7FC48BF3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26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39516-434F-AE4A-682A-EB24E90F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1AD485-03A1-8BC5-C2D3-198DC3CA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F4011-A64D-CA99-C5BF-2AEC85C0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A1CCA0-4E42-0B99-EF89-BC853CAF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954BA-5B50-6CCF-4050-FB744C80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94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755EDB-0B53-4414-0A54-58A7939F5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118F30-3D2B-30A7-CB7D-E99C45529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AF83A-8BDA-1F2B-AD10-CFDA5B4B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1A39-CEFF-8A16-2221-4B16398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1D434-557F-6A85-A5DE-C5DFE7F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7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D091-8D67-6229-5BAC-1114014C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9DD59-4E8B-A760-EDFD-F3678C21A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C2D72-2069-CB75-E0E6-07CB7C71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1C2B6-4606-8435-00B7-A9C8BEBA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42D7A-E874-AB19-65D9-84CEDEF0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124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CAEB7-D91D-8987-2036-007CFC73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C8FA3-45D4-D9B3-65F0-6882F8418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0ACE0-433B-8558-F6EE-1003825B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69DFC-C783-234F-2D67-08DD1034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C42E1-67E9-E117-F3F8-EBC19C09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37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781ED-2FE4-E401-0AED-9D5D17CC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040A5-4739-FF03-4450-C2546F796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8277CC-CB40-1BFE-DC93-86D99416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CFBFE-11CC-4E1C-A4CC-AEF7D2FC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FF8BE-1783-D6EA-6DC9-48054EFD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39544-49C7-F64D-AECA-DEA7E71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61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A8C92-0758-0245-E566-8AD71AC9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AA7F0-30CE-9961-EDCB-8BEC1CD77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2BF66-571A-0211-37C2-224FC5C5E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6044CE-5776-0F5D-5D36-4AC5DBEF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1E7CB8-AF6A-2EE3-3DB5-39BB2AFBB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AADF99-C851-CCA6-C071-1A88CFDA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196174-D1F5-553A-0378-5F843486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94A841-1F9B-3A36-8C65-C082C335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78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CE32A-9D4E-9245-813C-ADC11B07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8C14B7-0630-CF40-C79B-35A06B17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85A5CD-E6E3-61D7-0546-2AD7DC81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745F5B-2D78-277A-3DD3-C7769BA3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3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BBFE4-40A5-7084-05C8-066B11FC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DDE8C4-1656-C4A1-3798-669DC796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5CE2F-C772-E84C-BA24-3B4ABC10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40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4C5C3-EFBC-FD72-193B-704BB6B4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DF06-C78B-A322-2844-3C1A37AFB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30CCA-6D0F-844F-4044-47C4436F9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C0F6D-644F-B4BE-E130-9D8FA2B2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74F12-FF7C-F973-CE21-FDB54221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332AE-EC1F-DD37-AC03-74500059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84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441C3-3DC8-396E-5CCA-13E61DFA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6FA2A9-3064-02BD-0DCA-7E7BEE9F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453DF-CE92-6A84-34F4-DC88F6528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5634CA-3560-C2CB-17C8-61919403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A44952-8846-24B2-1F98-8FE743E5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4A055-F94D-ACA0-739D-2F4B572E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065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709485-96E2-47B8-44D0-116B031B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DAB826-646D-870F-B156-162F2664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558F4-2A2F-DAA6-79AE-D14C59E2B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F8CF1-50E5-8843-ACAB-64663B3AF905}" type="datetimeFigureOut">
              <a:rPr kumimoji="1" lang="ko-KR" altLang="en-US" smtClean="0"/>
              <a:t>2024. 9. 11.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E700F-203B-51D0-FD4D-BF485FBFF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A58E2-DBFB-B66B-C32D-FCE82625F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B6BD69-54FA-C64E-B76D-E32225F933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56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795685"/>
            <a:ext cx="11089264" cy="9524"/>
            <a:chOff x="825909" y="119352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19352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5960266"/>
            <a:ext cx="11089264" cy="9524"/>
            <a:chOff x="825909" y="8940399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8940399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498A40-42AF-AEE3-3F38-527513290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38" y="2057400"/>
            <a:ext cx="6096000" cy="159173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레이싱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40442-A2D2-0AB4-D3D0-F222C0037A86}"/>
              </a:ext>
            </a:extLst>
          </p:cNvPr>
          <p:cNvSpPr txBox="1"/>
          <p:nvPr/>
        </p:nvSpPr>
        <p:spPr>
          <a:xfrm>
            <a:off x="9022648" y="4512312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지능로봇공학과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2022042047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김태민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795685"/>
            <a:ext cx="11089264" cy="9524"/>
            <a:chOff x="825909" y="119352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19352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5960266"/>
            <a:ext cx="11089264" cy="9524"/>
            <a:chOff x="825909" y="8940399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8940399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498A40-42AF-AEE3-3F38-527513290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38" y="2230967"/>
            <a:ext cx="6096000" cy="159173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구조 및 내용</a:t>
            </a:r>
          </a:p>
        </p:txBody>
      </p:sp>
    </p:spTree>
    <p:extLst>
      <p:ext uri="{BB962C8B-B14F-4D97-AF65-F5344CB8AC3E}">
        <p14:creationId xmlns:p14="http://schemas.microsoft.com/office/powerpoint/2010/main" val="30164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891193"/>
            <a:ext cx="11089264" cy="9524"/>
            <a:chOff x="825909" y="133679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6064841"/>
            <a:ext cx="11089264" cy="9524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5C624-C201-F789-73A9-9C20FA872CC9}"/>
              </a:ext>
            </a:extLst>
          </p:cNvPr>
          <p:cNvSpPr txBox="1"/>
          <p:nvPr/>
        </p:nvSpPr>
        <p:spPr>
          <a:xfrm>
            <a:off x="550606" y="34195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전체 구조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37658B84-B508-01CF-A27E-B5EC52A9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38" y="989731"/>
            <a:ext cx="3302098" cy="4977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6DDB62-FBAF-DC93-19D1-95683FCBEE8A}"/>
              </a:ext>
            </a:extLst>
          </p:cNvPr>
          <p:cNvSpPr txBox="1"/>
          <p:nvPr/>
        </p:nvSpPr>
        <p:spPr>
          <a:xfrm>
            <a:off x="550605" y="6094490"/>
            <a:ext cx="3795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출처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https://www.jbmpa.com/pygame/15</a:t>
            </a:r>
          </a:p>
          <a:p>
            <a:r>
              <a:rPr lang="ko-KR" altLang="en-US" sz="1500" b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레이싱 게임 만들기 </a:t>
            </a:r>
            <a:r>
              <a:rPr lang="en-US" altLang="ko-KR" sz="1500" b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1500" b="1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D94D91C-14DE-6607-BD37-A980528FCB3E}"/>
              </a:ext>
            </a:extLst>
          </p:cNvPr>
          <p:cNvSpPr/>
          <p:nvPr/>
        </p:nvSpPr>
        <p:spPr>
          <a:xfrm>
            <a:off x="5504923" y="2293257"/>
            <a:ext cx="2380343" cy="7506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속도 증가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E3CAEA-769A-9139-2367-689B2E760A8A}"/>
              </a:ext>
            </a:extLst>
          </p:cNvPr>
          <p:cNvSpPr/>
          <p:nvPr/>
        </p:nvSpPr>
        <p:spPr>
          <a:xfrm>
            <a:off x="6259667" y="2104572"/>
            <a:ext cx="870857" cy="290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플레이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557524F-566A-57B0-6B1B-F819F4316C21}"/>
              </a:ext>
            </a:extLst>
          </p:cNvPr>
          <p:cNvSpPr/>
          <p:nvPr/>
        </p:nvSpPr>
        <p:spPr>
          <a:xfrm>
            <a:off x="8640011" y="2286226"/>
            <a:ext cx="2380343" cy="7506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음성 명령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53B6E9-C0D9-B32A-B6F9-06FCBBCBFDD1}"/>
              </a:ext>
            </a:extLst>
          </p:cNvPr>
          <p:cNvSpPr/>
          <p:nvPr/>
        </p:nvSpPr>
        <p:spPr>
          <a:xfrm>
            <a:off x="9394755" y="2097541"/>
            <a:ext cx="870857" cy="290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조작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AE15CA53-B967-8A7B-F2CE-D5821EEB1F90}"/>
              </a:ext>
            </a:extLst>
          </p:cNvPr>
          <p:cNvSpPr/>
          <p:nvPr/>
        </p:nvSpPr>
        <p:spPr>
          <a:xfrm>
            <a:off x="5504923" y="4592109"/>
            <a:ext cx="2380343" cy="11070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속도 감소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장애물 극복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0F0C515-E9A0-F2DD-0C2B-4BD7852604CD}"/>
              </a:ext>
            </a:extLst>
          </p:cNvPr>
          <p:cNvSpPr/>
          <p:nvPr/>
        </p:nvSpPr>
        <p:spPr>
          <a:xfrm>
            <a:off x="8640010" y="3429000"/>
            <a:ext cx="2380343" cy="11070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부우웅</a:t>
            </a:r>
            <a:r>
              <a:rPr kumimoji="1" lang="en-US" altLang="ko-KR" dirty="0">
                <a:solidFill>
                  <a:schemeClr val="tx1"/>
                </a:solidFill>
              </a:rPr>
              <a:t>~</a:t>
            </a: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끼이익</a:t>
            </a:r>
            <a:r>
              <a:rPr kumimoji="1" lang="en-US" altLang="ko-KR" dirty="0">
                <a:solidFill>
                  <a:schemeClr val="tx1"/>
                </a:solidFill>
              </a:rPr>
              <a:t>~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7C383622-83EA-7B1B-CD15-53B47B3BC3B1}"/>
              </a:ext>
            </a:extLst>
          </p:cNvPr>
          <p:cNvSpPr/>
          <p:nvPr/>
        </p:nvSpPr>
        <p:spPr>
          <a:xfrm>
            <a:off x="5504923" y="3525050"/>
            <a:ext cx="2380343" cy="7506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재미 요소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CA6181-7270-7DCD-46BC-71F6E33C9FC3}"/>
              </a:ext>
            </a:extLst>
          </p:cNvPr>
          <p:cNvSpPr/>
          <p:nvPr/>
        </p:nvSpPr>
        <p:spPr>
          <a:xfrm>
            <a:off x="6259667" y="3336365"/>
            <a:ext cx="870857" cy="290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아이템</a:t>
            </a: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566C397D-093A-D506-BC54-8D0BF60D4CC5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6530285" y="4427299"/>
            <a:ext cx="327278" cy="234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EADF16A7-02EC-0427-DDC2-F23BFB43ED7E}"/>
              </a:ext>
            </a:extLst>
          </p:cNvPr>
          <p:cNvCxnSpPr>
            <a:cxnSpLocks/>
            <a:stCxn id="20" idx="2"/>
            <a:endCxn id="41" idx="0"/>
          </p:cNvCxnSpPr>
          <p:nvPr/>
        </p:nvCxnSpPr>
        <p:spPr>
          <a:xfrm rot="5400000">
            <a:off x="9634128" y="3232945"/>
            <a:ext cx="392110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301676-2478-04A6-F91E-5FF6CE41B578}"/>
              </a:ext>
            </a:extLst>
          </p:cNvPr>
          <p:cNvSpPr/>
          <p:nvPr/>
        </p:nvSpPr>
        <p:spPr>
          <a:xfrm>
            <a:off x="7333724" y="1251527"/>
            <a:ext cx="1737704" cy="4581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게임 구조도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E4C9ED-FCDF-A613-44BD-50023C6982D6}"/>
              </a:ext>
            </a:extLst>
          </p:cNvPr>
          <p:cNvSpPr/>
          <p:nvPr/>
        </p:nvSpPr>
        <p:spPr>
          <a:xfrm rot="1766067">
            <a:off x="2105736" y="4710329"/>
            <a:ext cx="546450" cy="11464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35CBB2-EBF9-D79B-5025-6239A2685867}"/>
              </a:ext>
            </a:extLst>
          </p:cNvPr>
          <p:cNvSpPr/>
          <p:nvPr/>
        </p:nvSpPr>
        <p:spPr>
          <a:xfrm rot="19967882">
            <a:off x="1019947" y="4656109"/>
            <a:ext cx="546450" cy="1188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50606" y="891193"/>
            <a:ext cx="11089264" cy="9524"/>
            <a:chOff x="825909" y="133679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6064841"/>
            <a:ext cx="11089264" cy="9524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5C624-C201-F789-73A9-9C20FA872CC9}"/>
              </a:ext>
            </a:extLst>
          </p:cNvPr>
          <p:cNvSpPr txBox="1"/>
          <p:nvPr/>
        </p:nvSpPr>
        <p:spPr>
          <a:xfrm>
            <a:off x="550606" y="34195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전체 구조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삼각형 6">
            <a:extLst>
              <a:ext uri="{FF2B5EF4-FFF2-40B4-BE49-F238E27FC236}">
                <a16:creationId xmlns:a16="http://schemas.microsoft.com/office/drawing/2014/main" id="{097F75F5-E1AE-3EE8-5C7F-BFB24C885806}"/>
              </a:ext>
            </a:extLst>
          </p:cNvPr>
          <p:cNvSpPr/>
          <p:nvPr/>
        </p:nvSpPr>
        <p:spPr>
          <a:xfrm>
            <a:off x="909637" y="1751968"/>
            <a:ext cx="1028700" cy="952500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BA3226-66D3-B2EF-E146-8CFF32626FFA}"/>
              </a:ext>
            </a:extLst>
          </p:cNvPr>
          <p:cNvSpPr/>
          <p:nvPr/>
        </p:nvSpPr>
        <p:spPr>
          <a:xfrm>
            <a:off x="1176337" y="1574168"/>
            <a:ext cx="495300" cy="5461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AF9847-0635-F48E-8DF6-507D57E2D5DE}"/>
              </a:ext>
            </a:extLst>
          </p:cNvPr>
          <p:cNvSpPr/>
          <p:nvPr/>
        </p:nvSpPr>
        <p:spPr>
          <a:xfrm>
            <a:off x="1135306" y="1751968"/>
            <a:ext cx="82062" cy="201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BD0F4-34A8-F993-D7E9-B81C39090C1D}"/>
              </a:ext>
            </a:extLst>
          </p:cNvPr>
          <p:cNvSpPr/>
          <p:nvPr/>
        </p:nvSpPr>
        <p:spPr>
          <a:xfrm>
            <a:off x="1630606" y="1751968"/>
            <a:ext cx="82062" cy="201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막힌 원호[B] 13">
            <a:extLst>
              <a:ext uri="{FF2B5EF4-FFF2-40B4-BE49-F238E27FC236}">
                <a16:creationId xmlns:a16="http://schemas.microsoft.com/office/drawing/2014/main" id="{C351835E-FC21-E4C8-CE0E-716ACDEDBA06}"/>
              </a:ext>
            </a:extLst>
          </p:cNvPr>
          <p:cNvSpPr/>
          <p:nvPr/>
        </p:nvSpPr>
        <p:spPr>
          <a:xfrm>
            <a:off x="1196853" y="1561956"/>
            <a:ext cx="454269" cy="380023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C6BB7-012A-1596-8DFC-81E639133ACE}"/>
              </a:ext>
            </a:extLst>
          </p:cNvPr>
          <p:cNvSpPr/>
          <p:nvPr/>
        </p:nvSpPr>
        <p:spPr>
          <a:xfrm rot="1044187">
            <a:off x="1168697" y="1978079"/>
            <a:ext cx="248394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B660E5C-B728-DEEF-E2C0-DDED1252E77F}"/>
              </a:ext>
            </a:extLst>
          </p:cNvPr>
          <p:cNvSpPr/>
          <p:nvPr/>
        </p:nvSpPr>
        <p:spPr>
          <a:xfrm>
            <a:off x="1913426" y="1777984"/>
            <a:ext cx="1028700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부우웅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끼이익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DD8023A-3B1D-DF10-F408-6D01551B12F0}"/>
              </a:ext>
            </a:extLst>
          </p:cNvPr>
          <p:cNvSpPr/>
          <p:nvPr/>
        </p:nvSpPr>
        <p:spPr>
          <a:xfrm>
            <a:off x="3674451" y="1755264"/>
            <a:ext cx="1869099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Voice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Recognition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BF6146C-1FE8-4772-13CE-F45FB1E7DCBC}"/>
              </a:ext>
            </a:extLst>
          </p:cNvPr>
          <p:cNvSpPr/>
          <p:nvPr/>
        </p:nvSpPr>
        <p:spPr>
          <a:xfrm>
            <a:off x="6318738" y="1751968"/>
            <a:ext cx="2114062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Acceleration Deceleration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93C770-F6AB-25F1-59D6-4D8DE708BEEE}"/>
              </a:ext>
            </a:extLst>
          </p:cNvPr>
          <p:cNvSpPr/>
          <p:nvPr/>
        </p:nvSpPr>
        <p:spPr>
          <a:xfrm>
            <a:off x="1230962" y="3145884"/>
            <a:ext cx="508606" cy="552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08E402AB-D163-3B6E-12DD-18E4441B27FD}"/>
              </a:ext>
            </a:extLst>
          </p:cNvPr>
          <p:cNvSpPr/>
          <p:nvPr/>
        </p:nvSpPr>
        <p:spPr>
          <a:xfrm rot="16200000">
            <a:off x="1274616" y="3286124"/>
            <a:ext cx="393457" cy="2857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950712-1F14-4E79-2B00-9E8AA7799192}"/>
              </a:ext>
            </a:extLst>
          </p:cNvPr>
          <p:cNvSpPr/>
          <p:nvPr/>
        </p:nvSpPr>
        <p:spPr>
          <a:xfrm rot="10800000">
            <a:off x="1941761" y="3145885"/>
            <a:ext cx="508606" cy="552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BF83FDF2-1BC9-52A6-66B7-5A9B495C3DCD}"/>
              </a:ext>
            </a:extLst>
          </p:cNvPr>
          <p:cNvSpPr/>
          <p:nvPr/>
        </p:nvSpPr>
        <p:spPr>
          <a:xfrm rot="5400000">
            <a:off x="1985415" y="3286125"/>
            <a:ext cx="393457" cy="2857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25A11DE-A86C-2981-FA1F-BBA35F029A3E}"/>
              </a:ext>
            </a:extLst>
          </p:cNvPr>
          <p:cNvSpPr/>
          <p:nvPr/>
        </p:nvSpPr>
        <p:spPr>
          <a:xfrm rot="19748321">
            <a:off x="717950" y="4300483"/>
            <a:ext cx="495300" cy="5461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2850EB-1288-281A-EF72-F83679FFD671}"/>
              </a:ext>
            </a:extLst>
          </p:cNvPr>
          <p:cNvSpPr/>
          <p:nvPr/>
        </p:nvSpPr>
        <p:spPr>
          <a:xfrm rot="19748321">
            <a:off x="713120" y="4574765"/>
            <a:ext cx="82062" cy="201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B53BC0-2F55-F17A-2C66-6D53830E7E0B}"/>
              </a:ext>
            </a:extLst>
          </p:cNvPr>
          <p:cNvSpPr/>
          <p:nvPr/>
        </p:nvSpPr>
        <p:spPr>
          <a:xfrm rot="19748321">
            <a:off x="1115808" y="4347937"/>
            <a:ext cx="82062" cy="201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막힌 원호[B] 35">
            <a:extLst>
              <a:ext uri="{FF2B5EF4-FFF2-40B4-BE49-F238E27FC236}">
                <a16:creationId xmlns:a16="http://schemas.microsoft.com/office/drawing/2014/main" id="{E28E22F7-E304-64B1-3181-A52565C9BD73}"/>
              </a:ext>
            </a:extLst>
          </p:cNvPr>
          <p:cNvSpPr/>
          <p:nvPr/>
        </p:nvSpPr>
        <p:spPr>
          <a:xfrm rot="19748321">
            <a:off x="684139" y="4294128"/>
            <a:ext cx="454269" cy="380023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FE962-3C72-400B-F845-056135FC92F1}"/>
              </a:ext>
            </a:extLst>
          </p:cNvPr>
          <p:cNvSpPr/>
          <p:nvPr/>
        </p:nvSpPr>
        <p:spPr>
          <a:xfrm rot="20792508">
            <a:off x="814298" y="4710233"/>
            <a:ext cx="248394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9583183-176E-0339-AED7-39AE66CF9DA2}"/>
              </a:ext>
            </a:extLst>
          </p:cNvPr>
          <p:cNvSpPr/>
          <p:nvPr/>
        </p:nvSpPr>
        <p:spPr>
          <a:xfrm rot="1816899">
            <a:off x="2484105" y="4387404"/>
            <a:ext cx="495300" cy="55718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9B7772-2227-36F3-0A90-E53895F71AE4}"/>
              </a:ext>
            </a:extLst>
          </p:cNvPr>
          <p:cNvSpPr/>
          <p:nvPr/>
        </p:nvSpPr>
        <p:spPr>
          <a:xfrm rot="1816899">
            <a:off x="2480636" y="4399442"/>
            <a:ext cx="82062" cy="205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6EB1CA-CA1E-A065-9E33-448987BB8B4C}"/>
              </a:ext>
            </a:extLst>
          </p:cNvPr>
          <p:cNvSpPr/>
          <p:nvPr/>
        </p:nvSpPr>
        <p:spPr>
          <a:xfrm rot="1816899">
            <a:off x="2924348" y="4672706"/>
            <a:ext cx="82062" cy="205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막힌 원호[B] 45">
            <a:extLst>
              <a:ext uri="{FF2B5EF4-FFF2-40B4-BE49-F238E27FC236}">
                <a16:creationId xmlns:a16="http://schemas.microsoft.com/office/drawing/2014/main" id="{4415F502-4F2C-5036-FCC8-89B2843F8CCE}"/>
              </a:ext>
            </a:extLst>
          </p:cNvPr>
          <p:cNvSpPr/>
          <p:nvPr/>
        </p:nvSpPr>
        <p:spPr>
          <a:xfrm rot="1816899">
            <a:off x="2565060" y="4370344"/>
            <a:ext cx="454269" cy="38773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FB4994-C0E1-C6FF-A2A7-EC9515D7AA8D}"/>
              </a:ext>
            </a:extLst>
          </p:cNvPr>
          <p:cNvSpPr/>
          <p:nvPr/>
        </p:nvSpPr>
        <p:spPr>
          <a:xfrm rot="2861086">
            <a:off x="2440033" y="4670303"/>
            <a:ext cx="248394" cy="46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막힌 원호[B] 61">
            <a:extLst>
              <a:ext uri="{FF2B5EF4-FFF2-40B4-BE49-F238E27FC236}">
                <a16:creationId xmlns:a16="http://schemas.microsoft.com/office/drawing/2014/main" id="{B0A457A2-98F2-1B01-C56D-14ECF05D8835}"/>
              </a:ext>
            </a:extLst>
          </p:cNvPr>
          <p:cNvSpPr/>
          <p:nvPr/>
        </p:nvSpPr>
        <p:spPr>
          <a:xfrm>
            <a:off x="1196853" y="3999653"/>
            <a:ext cx="1231678" cy="267670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65" name="모서리가 둥근 직사각형 964">
            <a:extLst>
              <a:ext uri="{FF2B5EF4-FFF2-40B4-BE49-F238E27FC236}">
                <a16:creationId xmlns:a16="http://schemas.microsoft.com/office/drawing/2014/main" id="{9F980F07-C4ED-DDED-1C7B-74A1D63497D0}"/>
              </a:ext>
            </a:extLst>
          </p:cNvPr>
          <p:cNvSpPr/>
          <p:nvPr/>
        </p:nvSpPr>
        <p:spPr>
          <a:xfrm>
            <a:off x="3672881" y="4529943"/>
            <a:ext cx="1869099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Posture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Detection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66" name="모서리가 둥근 직사각형 965">
            <a:extLst>
              <a:ext uri="{FF2B5EF4-FFF2-40B4-BE49-F238E27FC236}">
                <a16:creationId xmlns:a16="http://schemas.microsoft.com/office/drawing/2014/main" id="{D6D7279A-CCA2-7168-8E7A-9DE0C562147E}"/>
              </a:ext>
            </a:extLst>
          </p:cNvPr>
          <p:cNvSpPr/>
          <p:nvPr/>
        </p:nvSpPr>
        <p:spPr>
          <a:xfrm>
            <a:off x="6668497" y="3516532"/>
            <a:ext cx="1869099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Left and right controls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67" name="직각 삼각형[R] 966">
            <a:extLst>
              <a:ext uri="{FF2B5EF4-FFF2-40B4-BE49-F238E27FC236}">
                <a16:creationId xmlns:a16="http://schemas.microsoft.com/office/drawing/2014/main" id="{1F78D72F-5B15-F0BB-5184-40B627751685}"/>
              </a:ext>
            </a:extLst>
          </p:cNvPr>
          <p:cNvSpPr/>
          <p:nvPr/>
        </p:nvSpPr>
        <p:spPr>
          <a:xfrm>
            <a:off x="1151662" y="4015976"/>
            <a:ext cx="258616" cy="218081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8" name="직각 삼각형[R] 967">
            <a:extLst>
              <a:ext uri="{FF2B5EF4-FFF2-40B4-BE49-F238E27FC236}">
                <a16:creationId xmlns:a16="http://schemas.microsoft.com/office/drawing/2014/main" id="{A4B5528B-8803-5018-960C-E22BE1DDADD7}"/>
              </a:ext>
            </a:extLst>
          </p:cNvPr>
          <p:cNvSpPr/>
          <p:nvPr/>
        </p:nvSpPr>
        <p:spPr>
          <a:xfrm flipH="1">
            <a:off x="2249825" y="4010655"/>
            <a:ext cx="258616" cy="218081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42710800-B3E0-209E-AF2A-4706B39E82B2}"/>
              </a:ext>
            </a:extLst>
          </p:cNvPr>
          <p:cNvSpPr/>
          <p:nvPr/>
        </p:nvSpPr>
        <p:spPr>
          <a:xfrm>
            <a:off x="749733" y="3823055"/>
            <a:ext cx="5614054" cy="461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B3D845C-5101-E24A-2E7B-FE6B1AB9D89F}"/>
              </a:ext>
            </a:extLst>
          </p:cNvPr>
          <p:cNvSpPr/>
          <p:nvPr/>
        </p:nvSpPr>
        <p:spPr>
          <a:xfrm>
            <a:off x="550606" y="1354238"/>
            <a:ext cx="2725029" cy="46125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66A3DC6-0767-174A-89F4-BEBDC1357731}"/>
              </a:ext>
            </a:extLst>
          </p:cNvPr>
          <p:cNvSpPr/>
          <p:nvPr/>
        </p:nvSpPr>
        <p:spPr>
          <a:xfrm>
            <a:off x="1250439" y="1121918"/>
            <a:ext cx="1325361" cy="335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User Input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72" name="위쪽/아래쪽 화살표[U] 971">
            <a:extLst>
              <a:ext uri="{FF2B5EF4-FFF2-40B4-BE49-F238E27FC236}">
                <a16:creationId xmlns:a16="http://schemas.microsoft.com/office/drawing/2014/main" id="{68D4F244-11A7-4DE3-BB98-4679C3CA6EDE}"/>
              </a:ext>
            </a:extLst>
          </p:cNvPr>
          <p:cNvSpPr/>
          <p:nvPr/>
        </p:nvSpPr>
        <p:spPr>
          <a:xfrm>
            <a:off x="10091238" y="2228218"/>
            <a:ext cx="415637" cy="2656502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3" name="위쪽/아래쪽 화살표[U] 972">
            <a:extLst>
              <a:ext uri="{FF2B5EF4-FFF2-40B4-BE49-F238E27FC236}">
                <a16:creationId xmlns:a16="http://schemas.microsoft.com/office/drawing/2014/main" id="{9F412E8D-9BC9-85C0-0724-52703EDF9C4C}"/>
              </a:ext>
            </a:extLst>
          </p:cNvPr>
          <p:cNvSpPr/>
          <p:nvPr/>
        </p:nvSpPr>
        <p:spPr>
          <a:xfrm rot="16200000">
            <a:off x="10069093" y="2427535"/>
            <a:ext cx="415637" cy="2177994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059DE0F3-D009-D423-1FC9-57FB3B60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505147" y="3127717"/>
            <a:ext cx="1568010" cy="777631"/>
          </a:xfrm>
          <a:prstGeom prst="rect">
            <a:avLst/>
          </a:prstGeom>
        </p:spPr>
      </p:pic>
      <p:sp>
        <p:nvSpPr>
          <p:cNvPr id="974" name="모서리가 둥근 직사각형 973">
            <a:extLst>
              <a:ext uri="{FF2B5EF4-FFF2-40B4-BE49-F238E27FC236}">
                <a16:creationId xmlns:a16="http://schemas.microsoft.com/office/drawing/2014/main" id="{ECC25405-1BEA-CFCA-1F9C-354759C97424}"/>
              </a:ext>
            </a:extLst>
          </p:cNvPr>
          <p:cNvSpPr/>
          <p:nvPr/>
        </p:nvSpPr>
        <p:spPr>
          <a:xfrm>
            <a:off x="8893807" y="1355927"/>
            <a:ext cx="2725029" cy="46125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75" name="모서리가 둥근 직사각형 974">
            <a:extLst>
              <a:ext uri="{FF2B5EF4-FFF2-40B4-BE49-F238E27FC236}">
                <a16:creationId xmlns:a16="http://schemas.microsoft.com/office/drawing/2014/main" id="{876A6FF7-1388-0525-C43F-9F860F23B303}"/>
              </a:ext>
            </a:extLst>
          </p:cNvPr>
          <p:cNvSpPr/>
          <p:nvPr/>
        </p:nvSpPr>
        <p:spPr>
          <a:xfrm>
            <a:off x="3672882" y="2890378"/>
            <a:ext cx="1869099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Keyboard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input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76" name="더하기 975">
            <a:extLst>
              <a:ext uri="{FF2B5EF4-FFF2-40B4-BE49-F238E27FC236}">
                <a16:creationId xmlns:a16="http://schemas.microsoft.com/office/drawing/2014/main" id="{5D7A73B3-B08C-005A-A711-49DDE41E17E9}"/>
              </a:ext>
            </a:extLst>
          </p:cNvPr>
          <p:cNvSpPr/>
          <p:nvPr/>
        </p:nvSpPr>
        <p:spPr>
          <a:xfrm>
            <a:off x="1617171" y="2730484"/>
            <a:ext cx="478608" cy="437866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7" name="모서리가 둥근 직사각형 976">
            <a:extLst>
              <a:ext uri="{FF2B5EF4-FFF2-40B4-BE49-F238E27FC236}">
                <a16:creationId xmlns:a16="http://schemas.microsoft.com/office/drawing/2014/main" id="{DC4151D3-4464-448A-99B2-FE5104FD33F7}"/>
              </a:ext>
            </a:extLst>
          </p:cNvPr>
          <p:cNvSpPr/>
          <p:nvPr/>
        </p:nvSpPr>
        <p:spPr>
          <a:xfrm>
            <a:off x="3415603" y="1354237"/>
            <a:ext cx="5307111" cy="46125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78" name="모서리가 둥근 직사각형 977">
            <a:extLst>
              <a:ext uri="{FF2B5EF4-FFF2-40B4-BE49-F238E27FC236}">
                <a16:creationId xmlns:a16="http://schemas.microsoft.com/office/drawing/2014/main" id="{A5235DDC-5125-578A-8BFD-B4F3A63C4138}"/>
              </a:ext>
            </a:extLst>
          </p:cNvPr>
          <p:cNvSpPr/>
          <p:nvPr/>
        </p:nvSpPr>
        <p:spPr>
          <a:xfrm>
            <a:off x="5432557" y="1120593"/>
            <a:ext cx="1325362" cy="335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Process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79" name="모서리가 둥근 직사각형 978">
            <a:extLst>
              <a:ext uri="{FF2B5EF4-FFF2-40B4-BE49-F238E27FC236}">
                <a16:creationId xmlns:a16="http://schemas.microsoft.com/office/drawing/2014/main" id="{7C78074A-362E-6ACC-FDA1-B7D9B8669057}"/>
              </a:ext>
            </a:extLst>
          </p:cNvPr>
          <p:cNvSpPr/>
          <p:nvPr/>
        </p:nvSpPr>
        <p:spPr>
          <a:xfrm>
            <a:off x="9636375" y="1120593"/>
            <a:ext cx="1325362" cy="335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981" name="직선 화살표 연결선 980">
            <a:extLst>
              <a:ext uri="{FF2B5EF4-FFF2-40B4-BE49-F238E27FC236}">
                <a16:creationId xmlns:a16="http://schemas.microsoft.com/office/drawing/2014/main" id="{76F34EBA-4F23-6AED-F071-83242DBA345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543550" y="2044356"/>
            <a:ext cx="775188" cy="32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꺾인 연결선[E] 983">
            <a:extLst>
              <a:ext uri="{FF2B5EF4-FFF2-40B4-BE49-F238E27FC236}">
                <a16:creationId xmlns:a16="http://schemas.microsoft.com/office/drawing/2014/main" id="{A1FD9972-FFD8-96D9-68BE-2872DBF16ECD}"/>
              </a:ext>
            </a:extLst>
          </p:cNvPr>
          <p:cNvCxnSpPr>
            <a:stCxn id="975" idx="3"/>
            <a:endCxn id="966" idx="0"/>
          </p:cNvCxnSpPr>
          <p:nvPr/>
        </p:nvCxnSpPr>
        <p:spPr>
          <a:xfrm>
            <a:off x="5541981" y="3182766"/>
            <a:ext cx="2061066" cy="333766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5" name="꺾인 연결선[E] 984">
            <a:extLst>
              <a:ext uri="{FF2B5EF4-FFF2-40B4-BE49-F238E27FC236}">
                <a16:creationId xmlns:a16="http://schemas.microsoft.com/office/drawing/2014/main" id="{BD69E792-CC67-DF14-4858-606FA1161D10}"/>
              </a:ext>
            </a:extLst>
          </p:cNvPr>
          <p:cNvCxnSpPr>
            <a:cxnSpLocks/>
            <a:stCxn id="965" idx="3"/>
            <a:endCxn id="966" idx="2"/>
          </p:cNvCxnSpPr>
          <p:nvPr/>
        </p:nvCxnSpPr>
        <p:spPr>
          <a:xfrm flipV="1">
            <a:off x="5541980" y="4101307"/>
            <a:ext cx="2061067" cy="721024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9" name="모서리가 둥근 직사각형 988">
            <a:extLst>
              <a:ext uri="{FF2B5EF4-FFF2-40B4-BE49-F238E27FC236}">
                <a16:creationId xmlns:a16="http://schemas.microsoft.com/office/drawing/2014/main" id="{00BA46AF-A222-048C-388A-ED5EDBB10AA1}"/>
              </a:ext>
            </a:extLst>
          </p:cNvPr>
          <p:cNvSpPr/>
          <p:nvPr/>
        </p:nvSpPr>
        <p:spPr>
          <a:xfrm>
            <a:off x="9219880" y="5143531"/>
            <a:ext cx="2114062" cy="584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In-game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body controls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5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891193"/>
            <a:ext cx="11089264" cy="9524"/>
            <a:chOff x="825909" y="133679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6064841"/>
            <a:ext cx="11089264" cy="9524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5C624-C201-F789-73A9-9C20FA872CC9}"/>
              </a:ext>
            </a:extLst>
          </p:cNvPr>
          <p:cNvSpPr txBox="1"/>
          <p:nvPr/>
        </p:nvSpPr>
        <p:spPr>
          <a:xfrm>
            <a:off x="550606" y="34195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구현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4EC521-3C23-F383-F6FA-8B399DC1A4E1}"/>
              </a:ext>
            </a:extLst>
          </p:cNvPr>
          <p:cNvSpPr/>
          <p:nvPr/>
        </p:nvSpPr>
        <p:spPr>
          <a:xfrm>
            <a:off x="1320800" y="1600200"/>
            <a:ext cx="9017369" cy="40957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10" indent="-190510">
              <a:buFontTx/>
              <a:buChar char="-"/>
            </a:pPr>
            <a:r>
              <a:rPr lang="en-US" altLang="ko-KR" sz="2133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Pygame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Arcade</a:t>
            </a: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 개발 라이브러리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10" indent="-190510">
              <a:buFontTx/>
              <a:buChar char="-"/>
            </a:pP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33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Pyglet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그래픽 라이브러리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B50AF7-0C6F-987D-EA06-C51663E98FC8}"/>
              </a:ext>
            </a:extLst>
          </p:cNvPr>
          <p:cNvSpPr/>
          <p:nvPr/>
        </p:nvSpPr>
        <p:spPr>
          <a:xfrm>
            <a:off x="1853831" y="1350962"/>
            <a:ext cx="2032000" cy="49847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667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C2B5B-7700-BA0E-389C-BCDD03E0CF9C}"/>
              </a:ext>
            </a:extLst>
          </p:cNvPr>
          <p:cNvSpPr txBox="1"/>
          <p:nvPr/>
        </p:nvSpPr>
        <p:spPr>
          <a:xfrm>
            <a:off x="5994400" y="2260601"/>
            <a:ext cx="4013200" cy="280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>
              <a:buFontTx/>
              <a:buChar char="-"/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PyAudio</a:t>
            </a: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텍스트로 변환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소리 분석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SpeechRecognition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ko-KR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 sz="213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소리 분석</a:t>
            </a:r>
            <a:endParaRPr lang="en-US" altLang="ko-KR" sz="21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7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795685"/>
            <a:ext cx="11089264" cy="9524"/>
            <a:chOff x="825909" y="119352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19352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5960266"/>
            <a:ext cx="11089264" cy="9524"/>
            <a:chOff x="825909" y="8940399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8940399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498A40-42AF-AEE3-3F38-527513290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38" y="2230967"/>
            <a:ext cx="6096000" cy="159173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</a:t>
            </a:r>
          </a:p>
        </p:txBody>
      </p:sp>
    </p:spTree>
    <p:extLst>
      <p:ext uri="{BB962C8B-B14F-4D97-AF65-F5344CB8AC3E}">
        <p14:creationId xmlns:p14="http://schemas.microsoft.com/office/powerpoint/2010/main" val="352725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606" y="891193"/>
            <a:ext cx="11089264" cy="9524"/>
            <a:chOff x="825909" y="133679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133679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06" y="6064841"/>
            <a:ext cx="11089264" cy="9524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5C624-C201-F789-73A9-9C20FA872CC9}"/>
              </a:ext>
            </a:extLst>
          </p:cNvPr>
          <p:cNvSpPr txBox="1"/>
          <p:nvPr/>
        </p:nvSpPr>
        <p:spPr>
          <a:xfrm>
            <a:off x="550606" y="341958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 프로젝트 스케쥴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CA0723-A184-3E7E-8FE9-C1085D3A6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63487"/>
              </p:ext>
            </p:extLst>
          </p:nvPr>
        </p:nvGraphicFramePr>
        <p:xfrm>
          <a:off x="694022" y="1725611"/>
          <a:ext cx="10802432" cy="3463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278">
                  <a:extLst>
                    <a:ext uri="{9D8B030D-6E8A-4147-A177-3AD203B41FA5}">
                      <a16:colId xmlns:a16="http://schemas.microsoft.com/office/drawing/2014/main" val="2315821691"/>
                    </a:ext>
                  </a:extLst>
                </a:gridCol>
                <a:gridCol w="1299451">
                  <a:extLst>
                    <a:ext uri="{9D8B030D-6E8A-4147-A177-3AD203B41FA5}">
                      <a16:colId xmlns:a16="http://schemas.microsoft.com/office/drawing/2014/main" val="3177606255"/>
                    </a:ext>
                  </a:extLst>
                </a:gridCol>
                <a:gridCol w="1299450">
                  <a:extLst>
                    <a:ext uri="{9D8B030D-6E8A-4147-A177-3AD203B41FA5}">
                      <a16:colId xmlns:a16="http://schemas.microsoft.com/office/drawing/2014/main" val="1491678919"/>
                    </a:ext>
                  </a:extLst>
                </a:gridCol>
                <a:gridCol w="1299451">
                  <a:extLst>
                    <a:ext uri="{9D8B030D-6E8A-4147-A177-3AD203B41FA5}">
                      <a16:colId xmlns:a16="http://schemas.microsoft.com/office/drawing/2014/main" val="3916319465"/>
                    </a:ext>
                  </a:extLst>
                </a:gridCol>
                <a:gridCol w="1299450">
                  <a:extLst>
                    <a:ext uri="{9D8B030D-6E8A-4147-A177-3AD203B41FA5}">
                      <a16:colId xmlns:a16="http://schemas.microsoft.com/office/drawing/2014/main" val="2348930998"/>
                    </a:ext>
                  </a:extLst>
                </a:gridCol>
                <a:gridCol w="1299451">
                  <a:extLst>
                    <a:ext uri="{9D8B030D-6E8A-4147-A177-3AD203B41FA5}">
                      <a16:colId xmlns:a16="http://schemas.microsoft.com/office/drawing/2014/main" val="1152809786"/>
                    </a:ext>
                  </a:extLst>
                </a:gridCol>
                <a:gridCol w="1299450">
                  <a:extLst>
                    <a:ext uri="{9D8B030D-6E8A-4147-A177-3AD203B41FA5}">
                      <a16:colId xmlns:a16="http://schemas.microsoft.com/office/drawing/2014/main" val="1470118416"/>
                    </a:ext>
                  </a:extLst>
                </a:gridCol>
                <a:gridCol w="1299451">
                  <a:extLst>
                    <a:ext uri="{9D8B030D-6E8A-4147-A177-3AD203B41FA5}">
                      <a16:colId xmlns:a16="http://schemas.microsoft.com/office/drawing/2014/main" val="741067729"/>
                    </a:ext>
                  </a:extLst>
                </a:gridCol>
              </a:tblGrid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9/1~9/7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O/T</a:t>
                      </a: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결정</a:t>
                      </a:r>
                    </a:p>
                  </a:txBody>
                  <a:tcPr marL="60960" marR="60960" marT="30480" marB="304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089110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9/8~9/14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조사</a:t>
                      </a:r>
                    </a:p>
                  </a:txBody>
                  <a:tcPr marL="60960" marR="60960" marT="30480" marB="304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</a:p>
                  </a:txBody>
                  <a:tcPr marL="60960" marR="60960" marT="30480" marB="304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발표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45108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9/15~9/21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테스트</a:t>
                      </a: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조절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90247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9/22~9/28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제작</a:t>
                      </a: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50978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9/29~10/5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</a:p>
                  </a:txBody>
                  <a:tcPr marL="60960" marR="60960" marT="30480" marB="3048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및 추가 기능 구현</a:t>
                      </a: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1208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10/6~10/12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</a:p>
                  </a:txBody>
                  <a:tcPr marL="60960" marR="60960" marT="30480" marB="3048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69360"/>
                  </a:ext>
                </a:extLst>
              </a:tr>
              <a:tr h="494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10/13~10/19</a:t>
                      </a:r>
                      <a:endParaRPr lang="ko-KR" altLang="en-US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60960" marR="60960" marT="30480" marB="3048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</a:p>
                  </a:txBody>
                  <a:tcPr marL="60960" marR="60960" marT="30480" marB="3048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99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89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147</Words>
  <Application>Microsoft Macintosh PowerPoint</Application>
  <PresentationFormat>와이드스크린</PresentationFormat>
  <Paragraphs>74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-webkit-standard</vt:lpstr>
      <vt:lpstr>맑은 고딕</vt:lpstr>
      <vt:lpstr>Apple SD Gothic Neo</vt:lpstr>
      <vt:lpstr>Arial</vt:lpstr>
      <vt:lpstr>Office 테마</vt:lpstr>
      <vt:lpstr>레이싱 게임</vt:lpstr>
      <vt:lpstr>게임 구조 및 내용</vt:lpstr>
      <vt:lpstr>PowerPoint 프레젠테이션</vt:lpstr>
      <vt:lpstr>PowerPoint 프레젠테이션</vt:lpstr>
      <vt:lpstr>PowerPoint 프레젠테이션</vt:lpstr>
      <vt:lpstr>프로젝트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김태민</dc:creator>
  <cp:lastModifiedBy>김태민</cp:lastModifiedBy>
  <cp:revision>4</cp:revision>
  <dcterms:created xsi:type="dcterms:W3CDTF">2024-09-06T06:30:07Z</dcterms:created>
  <dcterms:modified xsi:type="dcterms:W3CDTF">2024-09-11T08:37:52Z</dcterms:modified>
</cp:coreProperties>
</file>